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  <p:sldId id="26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AC73-3937-4DA4-8CDB-9814AFA51CEA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CE56-4A63-49AB-BBCA-F5A13520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1.platformalp.ru/f24225f22f15bced3886d8fa30b6cca3/b5a68bc5a58362144edc2e1bcbd8673f.p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playcast.ru/uploads/2015/02/07/1199545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605/47407354.6e4/0_e9849_2279e745_orig.png" TargetMode="External"/><Relationship Id="rId5" Type="http://schemas.openxmlformats.org/officeDocument/2006/relationships/hyperlink" Target="http://s4.pic4you.ru/y2014/08-13/12216/4544024.png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s4.pic4you.ru/y2014/08-13/12216/4544030.png" TargetMode="External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5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5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4544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3895" y="2786058"/>
            <a:ext cx="1783356" cy="3860280"/>
          </a:xfrm>
          <a:prstGeom prst="rect">
            <a:avLst/>
          </a:prstGeom>
        </p:spPr>
      </p:pic>
      <p:pic>
        <p:nvPicPr>
          <p:cNvPr id="4" name="Рисунок 3" descr="0_e9849_2279e745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643050"/>
            <a:ext cx="5857916" cy="307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2000240"/>
            <a:ext cx="469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Дидактическая игра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2714620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Правописание парных</a:t>
            </a:r>
          </a:p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  согласных на конце</a:t>
            </a:r>
          </a:p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 существительных»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482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Автор- Костенко Наталья Владимировна, </a:t>
            </a:r>
          </a:p>
          <a:p>
            <a:r>
              <a:rPr lang="ru-RU" b="1" dirty="0" smtClean="0"/>
              <a:t>                 учитель начальных классов </a:t>
            </a:r>
          </a:p>
          <a:p>
            <a:r>
              <a:rPr lang="ru-RU" b="1" dirty="0" err="1" smtClean="0"/>
              <a:t>Б-Неклиновской</a:t>
            </a:r>
            <a:r>
              <a:rPr lang="ru-RU" b="1" dirty="0" smtClean="0"/>
              <a:t> СОШ </a:t>
            </a:r>
            <a:r>
              <a:rPr lang="ru-RU" b="1" dirty="0" err="1" smtClean="0"/>
              <a:t>Неклиновского</a:t>
            </a:r>
            <a:r>
              <a:rPr lang="ru-RU" b="1" dirty="0" smtClean="0"/>
              <a:t> района</a:t>
            </a:r>
          </a:p>
          <a:p>
            <a:r>
              <a:rPr lang="ru-RU" b="1" dirty="0" smtClean="0"/>
              <a:t>                          Ростовской области</a:t>
            </a:r>
            <a:endParaRPr lang="ru-RU" b="1" dirty="0"/>
          </a:p>
        </p:txBody>
      </p:sp>
      <p:sp>
        <p:nvSpPr>
          <p:cNvPr id="10" name="Управляющая кнопка: документ 9">
            <a:hlinkClick r:id="" action="ppaction://hlinkshowjump?jump=lastslide" highlightClick="1"/>
          </p:cNvPr>
          <p:cNvSpPr/>
          <p:nvPr/>
        </p:nvSpPr>
        <p:spPr>
          <a:xfrm>
            <a:off x="285720" y="6000768"/>
            <a:ext cx="571504" cy="613788"/>
          </a:xfrm>
          <a:prstGeom prst="actionButtonDocumen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b5a68bc5a58362144edc2e1bcbd8673f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6045536"/>
            <a:ext cx="1257300" cy="5699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chimes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г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drumroll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510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сапо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chimes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д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drumroll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т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067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пру..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drumroll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п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chimes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б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000108"/>
            <a:ext cx="1477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зу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chimes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г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drumroll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678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пиро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drumroll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с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" action="ppaction://hlinkshowjump?jump=endshow"/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з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928670"/>
            <a:ext cx="1900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гру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4544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714620"/>
            <a:ext cx="1816359" cy="3931718"/>
          </a:xfrm>
          <a:prstGeom prst="rect">
            <a:avLst/>
          </a:prstGeom>
        </p:spPr>
      </p:pic>
      <p:pic>
        <p:nvPicPr>
          <p:cNvPr id="4" name="Рисунок 3" descr="0_e9849_2279e745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28604"/>
            <a:ext cx="5715007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928670"/>
            <a:ext cx="4645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Повтори правило!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643050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Чтобы правильно написать  согласную в конце слова, нужно изменить слово так, чтобы после согласного стояла гласная.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286116" y="5857892"/>
            <a:ext cx="242889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Начать игру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4544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714620"/>
            <a:ext cx="1816359" cy="3931718"/>
          </a:xfrm>
          <a:prstGeom prst="rect">
            <a:avLst/>
          </a:prstGeom>
        </p:spPr>
      </p:pic>
      <p:pic>
        <p:nvPicPr>
          <p:cNvPr id="4" name="Рисунок 3" descr="0_e9849_2279e745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500042"/>
            <a:ext cx="5715007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928670"/>
            <a:ext cx="3344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   Не спеши!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Придётся начать</a:t>
            </a:r>
          </a:p>
          <a:p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игру сначала!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286116" y="5857892"/>
            <a:ext cx="242889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Начать игру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4544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714620"/>
            <a:ext cx="1816359" cy="39317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3174" y="1500174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hlinkClick r:id="rId4"/>
              </a:rPr>
              <a:t>школьница</a:t>
            </a:r>
            <a:endParaRPr lang="ru-RU" sz="3200" dirty="0" smtClean="0"/>
          </a:p>
          <a:p>
            <a:r>
              <a:rPr lang="ru-RU" sz="3200" dirty="0" smtClean="0">
                <a:hlinkClick r:id="rId5"/>
              </a:rPr>
              <a:t>учитель</a:t>
            </a:r>
            <a:endParaRPr lang="ru-RU" sz="3200" dirty="0" smtClean="0"/>
          </a:p>
          <a:p>
            <a:r>
              <a:rPr lang="ru-RU" sz="3200" dirty="0" smtClean="0">
                <a:hlinkClick r:id="rId6"/>
              </a:rPr>
              <a:t>школьная доска</a:t>
            </a:r>
            <a:endParaRPr lang="ru-RU" sz="3200" dirty="0" smtClean="0"/>
          </a:p>
          <a:p>
            <a:r>
              <a:rPr lang="ru-RU" sz="3200" dirty="0" smtClean="0">
                <a:hlinkClick r:id="rId7"/>
              </a:rPr>
              <a:t>фон для рамки</a:t>
            </a:r>
            <a:endParaRPr lang="ru-RU" sz="3200" dirty="0" smtClean="0"/>
          </a:p>
          <a:p>
            <a:r>
              <a:rPr lang="ru-RU" sz="3200" dirty="0" smtClean="0">
                <a:hlinkClick r:id="rId8"/>
              </a:rPr>
              <a:t>стрелка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500042"/>
            <a:ext cx="5069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Интернет-ресурсы: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Рисунок 11" descr="b5a68bc5a58362144edc2e1bcbd8673f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64" y="6045536"/>
            <a:ext cx="1257300" cy="5699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4544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714620"/>
            <a:ext cx="1816359" cy="3931718"/>
          </a:xfrm>
          <a:prstGeom prst="rect">
            <a:avLst/>
          </a:prstGeom>
        </p:spPr>
      </p:pic>
      <p:pic>
        <p:nvPicPr>
          <p:cNvPr id="4" name="Рисунок 3" descr="0_e9849_2279e745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28604"/>
            <a:ext cx="5286412" cy="500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785794"/>
            <a:ext cx="2154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Ребята !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1357298"/>
            <a:ext cx="4500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Помогите Кате правильно вставить  буквы на конце слов. Но знайте, если вставите букву неправильно, то начнёте  игру  с самого начала.</a:t>
            </a: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              Удачи! </a:t>
            </a:r>
          </a:p>
        </p:txBody>
      </p:sp>
      <p:pic>
        <p:nvPicPr>
          <p:cNvPr id="11" name="Рисунок 10" descr="45440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4281" y="3786190"/>
            <a:ext cx="1153681" cy="2820813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3286116" y="5857892"/>
            <a:ext cx="242889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Начать игру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chimes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г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drumroll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к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>
                <a:solidFill>
                  <a:schemeClr val="bg1"/>
                </a:solidFill>
              </a:rPr>
              <a:t>б</a:t>
            </a:r>
            <a:r>
              <a:rPr lang="ru-RU" sz="7200" b="1" dirty="0" err="1" smtClean="0">
                <a:solidFill>
                  <a:schemeClr val="bg1"/>
                </a:solidFill>
              </a:rPr>
              <a:t>ере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chimes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ф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drumroll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в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334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шар..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drumroll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ш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chimes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ж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407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гара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chimes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д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drumroll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т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983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огоро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chimes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з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drumroll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с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моро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drumroll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ш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chimes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ж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928670"/>
            <a:ext cx="1892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эта..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>
            <a:hlinkClick r:id="rId3" action="ppaction://hlinksldjump">
              <a:snd r:embed="rId4" name="drumroll.wav" builtIn="1"/>
            </a:hlinkClick>
          </p:cNvPr>
          <p:cNvSpPr/>
          <p:nvPr/>
        </p:nvSpPr>
        <p:spPr>
          <a:xfrm>
            <a:off x="235742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п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>
            <a:hlinkClick r:id="rId5" action="ppaction://hlinksldjump">
              <a:snd r:embed="rId6" name="chimes.wav" builtIn="1"/>
            </a:hlinkClick>
          </p:cNvPr>
          <p:cNvSpPr/>
          <p:nvPr/>
        </p:nvSpPr>
        <p:spPr>
          <a:xfrm>
            <a:off x="4500562" y="4286256"/>
            <a:ext cx="1500198" cy="1285884"/>
          </a:xfrm>
          <a:prstGeom prst="star16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б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928670"/>
            <a:ext cx="1611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ду</a:t>
            </a:r>
            <a:r>
              <a:rPr lang="ru-RU" sz="7200" b="1" dirty="0" smtClean="0">
                <a:solidFill>
                  <a:schemeClr val="bg1"/>
                </a:solidFill>
              </a:rPr>
              <a:t>..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155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2016-01-31T19:09:34Z</dcterms:created>
  <dcterms:modified xsi:type="dcterms:W3CDTF">2016-07-05T10:39:00Z</dcterms:modified>
</cp:coreProperties>
</file>